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7" r:id="rId2"/>
    <p:sldId id="258" r:id="rId3"/>
    <p:sldId id="26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</p:sldIdLst>
  <p:sldSz cx="9144000" cy="6858000" type="screen4x3"/>
  <p:notesSz cx="9210675" cy="69802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36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3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91292" cy="349012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r>
              <a:rPr lang="en-US" smtClean="0"/>
              <a:t>Chapter 1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17251" y="0"/>
            <a:ext cx="3991292" cy="349012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163BBF31-025A-4D0F-A899-1F1D0D151B34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30015"/>
            <a:ext cx="3991292" cy="349012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17251" y="6630015"/>
            <a:ext cx="3991292" cy="349012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0B253FDC-77CB-49CF-8950-CEF752046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14787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90975" cy="3492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Chapter 1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16525" y="0"/>
            <a:ext cx="3992563" cy="3492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E70875-809A-45BC-BFFA-F17CE725A391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23875"/>
            <a:ext cx="3489325" cy="2617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0750" y="3316288"/>
            <a:ext cx="7369175" cy="3140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29400"/>
            <a:ext cx="3990975" cy="349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16525" y="6629400"/>
            <a:ext cx="3992563" cy="349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10F5BE-D2D8-42FD-B016-CC3495957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49499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0F5BE-D2D8-42FD-B016-CC349595774A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C5E90D4-2A4D-463A-A573-36D2DD2D1BAF}" type="datetime1">
              <a:rPr lang="en-US" smtClean="0"/>
              <a:t>12/5/2013</a:t>
            </a:fld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Chapter 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39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4029"/>
            <a:ext cx="9190582" cy="7217229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3657600" y="-76200"/>
            <a:ext cx="8077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LET’S</a:t>
            </a:r>
            <a:endParaRPr lang="en-US" sz="2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657600" y="2087701"/>
            <a:ext cx="8839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TALK</a:t>
            </a:r>
            <a:endParaRPr lang="en-US" sz="2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3703"/>
            <a:ext cx="9144000" cy="17242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304801"/>
            <a:ext cx="5890516" cy="65532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3810000" y="5599093"/>
            <a:ext cx="518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Conversations With Young Adults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About Their Church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35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4029"/>
            <a:ext cx="9190582" cy="7217229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64275" y="-126862"/>
            <a:ext cx="8077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LET’S</a:t>
            </a:r>
            <a:endParaRPr lang="en-US" sz="1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64275" y="1447800"/>
            <a:ext cx="8839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TALK</a:t>
            </a:r>
            <a:endParaRPr lang="en-US" sz="1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3703"/>
            <a:ext cx="9144000" cy="17242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2362200"/>
            <a:ext cx="4054010" cy="4510087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590800" y="5715000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r>
              <a:rPr lang="en-US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Let’s Get </a:t>
            </a:r>
            <a:r>
              <a:rPr lang="en-US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Acquainted</a:t>
            </a:r>
            <a:endParaRPr lang="en-US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00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 Slide">
    <p:bg>
      <p:bgPr>
        <a:gradFill flip="none" rotWithShape="1">
          <a:gsLst>
            <a:gs pos="0">
              <a:schemeClr val="tx1"/>
            </a:gs>
            <a:gs pos="100000">
              <a:schemeClr val="tx1">
                <a:lumMod val="75000"/>
                <a:lumOff val="25000"/>
              </a:schemeClr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349"/>
            <a:ext cx="9144000" cy="1724297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2590800" y="533400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r>
              <a:rPr lang="en-US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Let’s Get Acquainted</a:t>
            </a:r>
            <a:endParaRPr lang="en-US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-102127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LET’S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654431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TALK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381000" y="2743200"/>
            <a:ext cx="8305800" cy="38100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905000"/>
            <a:ext cx="8305800" cy="609600"/>
          </a:xfrm>
        </p:spPr>
        <p:txBody>
          <a:bodyPr anchor="ctr">
            <a:no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Impact" panose="020B080603090205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Category Header.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76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rmal Slide">
    <p:bg>
      <p:bgPr>
        <a:gradFill flip="none" rotWithShape="1">
          <a:gsLst>
            <a:gs pos="0">
              <a:schemeClr val="tx1"/>
            </a:gs>
            <a:gs pos="100000">
              <a:schemeClr val="tx1">
                <a:lumMod val="75000"/>
                <a:lumOff val="25000"/>
              </a:schemeClr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349"/>
            <a:ext cx="9144000" cy="1724297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2590800" y="533400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r>
              <a:rPr lang="en-US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Let’s Get Acquainted</a:t>
            </a:r>
            <a:endParaRPr lang="en-US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-102127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LET’S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654431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TALK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14"/>
          </p:nvPr>
        </p:nvSpPr>
        <p:spPr>
          <a:xfrm>
            <a:off x="381000" y="1930400"/>
            <a:ext cx="8305800" cy="4699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9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chemeClr val="tx1">
                <a:lumMod val="65000"/>
                <a:lumOff val="35000"/>
              </a:schemeClr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0030D-31EB-40BF-89D2-486D118B78FC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8AF0F-5EDC-463A-BD16-FCC05DA66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26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55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How can younger people</a:t>
            </a:r>
            <a:br>
              <a:rPr lang="en-US" dirty="0" smtClean="0"/>
            </a:br>
            <a:r>
              <a:rPr lang="en-US" dirty="0" smtClean="0"/>
              <a:t>help the older ones feel</a:t>
            </a:r>
            <a:br>
              <a:rPr lang="en-US" dirty="0" smtClean="0"/>
            </a:br>
            <a:r>
              <a:rPr lang="en-US" dirty="0" smtClean="0"/>
              <a:t>respected and valued?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Discussion Questions.</a:t>
            </a:r>
          </a:p>
        </p:txBody>
      </p:sp>
    </p:spTree>
    <p:extLst>
      <p:ext uri="{BB962C8B-B14F-4D97-AF65-F5344CB8AC3E}">
        <p14:creationId xmlns:p14="http://schemas.microsoft.com/office/powerpoint/2010/main" val="45977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What are two or three practical,</a:t>
            </a:r>
            <a:br>
              <a:rPr lang="en-US" dirty="0" smtClean="0"/>
            </a:br>
            <a:r>
              <a:rPr lang="en-US" dirty="0" smtClean="0"/>
              <a:t>easily implemented ideas for</a:t>
            </a:r>
            <a:br>
              <a:rPr lang="en-US" dirty="0" smtClean="0"/>
            </a:br>
            <a:r>
              <a:rPr lang="en-US" dirty="0" smtClean="0"/>
              <a:t>improving the intergenerational</a:t>
            </a:r>
            <a:br>
              <a:rPr lang="en-US" dirty="0" smtClean="0"/>
            </a:br>
            <a:r>
              <a:rPr lang="en-US" dirty="0" smtClean="0"/>
              <a:t>lines </a:t>
            </a:r>
            <a:r>
              <a:rPr lang="en-US" smtClean="0"/>
              <a:t>of communication</a:t>
            </a:r>
            <a:br>
              <a:rPr lang="en-US" smtClean="0"/>
            </a:br>
            <a:r>
              <a:rPr lang="en-US" smtClean="0"/>
              <a:t>within your </a:t>
            </a:r>
            <a:r>
              <a:rPr lang="en-US" dirty="0" smtClean="0"/>
              <a:t>congregation?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What Now?</a:t>
            </a:r>
          </a:p>
        </p:txBody>
      </p:sp>
    </p:spTree>
    <p:extLst>
      <p:ext uri="{BB962C8B-B14F-4D97-AF65-F5344CB8AC3E}">
        <p14:creationId xmlns:p14="http://schemas.microsoft.com/office/powerpoint/2010/main" val="57947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51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3 Chapter 01.mp4">
            <a:hlinkClick r:id="" action="ppaction://media"/>
          </p:cNvPr>
          <p:cNvPicPr>
            <a:picLocks noGrp="1" noChangeAspect="1"/>
          </p:cNvPicPr>
          <p:nvPr>
            <p:ph type="media"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1943100"/>
            <a:ext cx="8305800" cy="4672013"/>
          </a:xfrm>
        </p:spPr>
      </p:pic>
    </p:spTree>
    <p:extLst>
      <p:ext uri="{BB962C8B-B14F-4D97-AF65-F5344CB8AC3E}">
        <p14:creationId xmlns:p14="http://schemas.microsoft.com/office/powerpoint/2010/main" val="2674334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16000">
        <p:fade/>
      </p:transition>
    </mc:Choice>
    <mc:Fallback>
      <p:transition spd="med" advClick="0" advTm="1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What are some of the biggest</a:t>
            </a:r>
            <a:br>
              <a:rPr lang="en-US" dirty="0" smtClean="0"/>
            </a:br>
            <a:r>
              <a:rPr lang="en-US" dirty="0" smtClean="0"/>
              <a:t>“trust killers” in the ways older</a:t>
            </a:r>
            <a:br>
              <a:rPr lang="en-US" dirty="0" smtClean="0"/>
            </a:br>
            <a:r>
              <a:rPr lang="en-US" dirty="0" smtClean="0"/>
              <a:t>and younger people in the church speak and act toward each other?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mtClean="0"/>
              <a:t>Have Your Say.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52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In your congregation, what are</a:t>
            </a:r>
            <a:br>
              <a:rPr lang="en-US" dirty="0" smtClean="0"/>
            </a:br>
            <a:r>
              <a:rPr lang="en-US" dirty="0" smtClean="0"/>
              <a:t>the major differences between</a:t>
            </a:r>
            <a:br>
              <a:rPr lang="en-US" dirty="0" smtClean="0"/>
            </a:br>
            <a:r>
              <a:rPr lang="en-US" dirty="0" smtClean="0"/>
              <a:t>the young and the not-so-young?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Conversation Builders.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46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What do teenagers and older</a:t>
            </a:r>
            <a:br>
              <a:rPr lang="en-US" dirty="0" smtClean="0"/>
            </a:br>
            <a:r>
              <a:rPr lang="en-US" dirty="0" smtClean="0"/>
              <a:t>members share in common in</a:t>
            </a:r>
            <a:br>
              <a:rPr lang="en-US" dirty="0" smtClean="0"/>
            </a:br>
            <a:r>
              <a:rPr lang="en-US" dirty="0" smtClean="0"/>
              <a:t>terms of beliefs, hopes for the</a:t>
            </a:r>
            <a:br>
              <a:rPr lang="en-US" dirty="0" smtClean="0"/>
            </a:br>
            <a:r>
              <a:rPr lang="en-US" dirty="0" smtClean="0"/>
              <a:t>church, and vision for mission?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Conversation Builders.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60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How much emphasis should be</a:t>
            </a:r>
            <a:br>
              <a:rPr lang="en-US" dirty="0" smtClean="0"/>
            </a:br>
            <a:r>
              <a:rPr lang="en-US" dirty="0" smtClean="0"/>
              <a:t>placed on experience when filling elected positions within your church?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Discussion Questions.</a:t>
            </a:r>
          </a:p>
        </p:txBody>
      </p:sp>
    </p:spTree>
    <p:extLst>
      <p:ext uri="{BB962C8B-B14F-4D97-AF65-F5344CB8AC3E}">
        <p14:creationId xmlns:p14="http://schemas.microsoft.com/office/powerpoint/2010/main" val="67022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Could young people be partly</a:t>
            </a:r>
            <a:br>
              <a:rPr lang="en-US" dirty="0" smtClean="0"/>
            </a:br>
            <a:r>
              <a:rPr lang="en-US" dirty="0" smtClean="0"/>
              <a:t>to blame when they’re sidelined</a:t>
            </a:r>
            <a:br>
              <a:rPr lang="en-US" dirty="0" smtClean="0"/>
            </a:br>
            <a:r>
              <a:rPr lang="en-US" dirty="0" smtClean="0"/>
              <a:t>from church office?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Discussion Questions.</a:t>
            </a:r>
          </a:p>
        </p:txBody>
      </p:sp>
    </p:spTree>
    <p:extLst>
      <p:ext uri="{BB962C8B-B14F-4D97-AF65-F5344CB8AC3E}">
        <p14:creationId xmlns:p14="http://schemas.microsoft.com/office/powerpoint/2010/main" val="252703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What do older people in this congregation need to do or say</a:t>
            </a:r>
            <a:br>
              <a:rPr lang="en-US" dirty="0" smtClean="0"/>
            </a:br>
            <a:r>
              <a:rPr lang="en-US" dirty="0" smtClean="0"/>
              <a:t>to make younger members feel</a:t>
            </a:r>
            <a:br>
              <a:rPr lang="en-US" dirty="0" smtClean="0"/>
            </a:br>
            <a:r>
              <a:rPr lang="en-US" dirty="0" smtClean="0"/>
              <a:t>loved, heard, and trusted?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Discussion Questions.</a:t>
            </a:r>
          </a:p>
        </p:txBody>
      </p:sp>
    </p:spTree>
    <p:extLst>
      <p:ext uri="{BB962C8B-B14F-4D97-AF65-F5344CB8AC3E}">
        <p14:creationId xmlns:p14="http://schemas.microsoft.com/office/powerpoint/2010/main" val="417684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79</Words>
  <Application>Microsoft Office PowerPoint</Application>
  <PresentationFormat>On-screen Show (4:3)</PresentationFormat>
  <Paragraphs>19</Paragraphs>
  <Slides>11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 Church</dc:creator>
  <cp:lastModifiedBy>Doug Church</cp:lastModifiedBy>
  <cp:revision>27</cp:revision>
  <cp:lastPrinted>2013-10-23T13:24:34Z</cp:lastPrinted>
  <dcterms:created xsi:type="dcterms:W3CDTF">2013-10-22T17:57:27Z</dcterms:created>
  <dcterms:modified xsi:type="dcterms:W3CDTF">2013-12-05T21:31:39Z</dcterms:modified>
</cp:coreProperties>
</file>